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9CD"/>
    <a:srgbClr val="7C96A3"/>
    <a:srgbClr val="FFFFFF"/>
    <a:srgbClr val="003374"/>
    <a:srgbClr val="3A5896"/>
    <a:srgbClr val="385592"/>
    <a:srgbClr val="173A8D"/>
    <a:srgbClr val="D6DEEA"/>
    <a:srgbClr val="9F9289"/>
    <a:srgbClr val="E2D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75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2444097"/>
          </a:xfrm>
          <a:prstGeom prst="rect">
            <a:avLst/>
          </a:prstGeom>
          <a:gradFill flip="none" rotWithShape="1">
            <a:gsLst>
              <a:gs pos="57500">
                <a:srgbClr val="C1C9CD"/>
              </a:gs>
              <a:gs pos="0">
                <a:srgbClr val="7C96A3"/>
              </a:gs>
              <a:gs pos="100000">
                <a:srgbClr val="C1C9CD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60" y="144256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" y="1505506"/>
            <a:ext cx="9144000" cy="54786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2444097"/>
          </a:xfrm>
          <a:prstGeom prst="rect">
            <a:avLst/>
          </a:prstGeom>
          <a:gradFill flip="none" rotWithShape="1">
            <a:gsLst>
              <a:gs pos="57500">
                <a:srgbClr val="C1C9CD"/>
              </a:gs>
              <a:gs pos="0">
                <a:srgbClr val="7C96A3"/>
              </a:gs>
              <a:gs pos="100000">
                <a:srgbClr val="C1C9CD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6483" y="252248"/>
            <a:ext cx="8671033" cy="193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6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Ерготерапія</a:t>
            </a:r>
            <a:r>
              <a:rPr lang="uk-UA" sz="6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 сенсорній </a:t>
            </a:r>
            <a:r>
              <a:rPr lang="uk-UA" sz="66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депривації</a:t>
            </a:r>
            <a:endParaRPr lang="en-US" sz="66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484" y="357089"/>
            <a:ext cx="8797158" cy="306403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ko-KR" b="1" i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Метою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викладання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навчальної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дисципліни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є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формування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професійних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організаційних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педагогічних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методичних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знань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вмінь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і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навичок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необхідних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для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організації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відновлення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активної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життєдіяльності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людини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що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використовується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при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порушеннях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трудової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соціальної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активності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та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здатності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по догляду за собою,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що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пов</a:t>
            </a:r>
            <a:r>
              <a:rPr lang="en-US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’</a:t>
            </a:r>
            <a:r>
              <a:rPr lang="ru-RU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я</a:t>
            </a:r>
            <a:r>
              <a:rPr lang="uk-UA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зані</a:t>
            </a:r>
            <a:r>
              <a:rPr lang="uk-UA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з </a:t>
            </a:r>
            <a:r>
              <a:rPr lang="uk-UA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сенсорной</a:t>
            </a:r>
            <a:r>
              <a:rPr lang="uk-UA" altLang="ko-K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uk-UA" altLang="ko-KR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депривацією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0" y="3318642"/>
            <a:ext cx="4645502" cy="308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83" y="3318641"/>
            <a:ext cx="4627427" cy="308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09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421" y="215199"/>
            <a:ext cx="8765628" cy="4889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дисципліни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викласти теоретичні основи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ерготерапії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та методологічні особливості застосування отриманих знань на практиці; 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надати відомості про особливості використання методів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ерготерапії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залежно від наявних обмежень життєдіяльності пацієнтів. 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навчити майбутніх фізичних терапевтів,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ерготерапевтів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підбирати та використовувати методи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ерготерапії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залежно від наявних обмежень життєдіяльності у пацієнтів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ерготерапії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основуючись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здатностях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пацієнтів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979" y="4186999"/>
            <a:ext cx="3831021" cy="267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7" y="4484800"/>
            <a:ext cx="3315194" cy="23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80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099" y="404385"/>
            <a:ext cx="8120169" cy="488970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вимогами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освітньо-професійної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знати: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суть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заняттєвої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терапії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ерготерапії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ерготерапії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ерготерапії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методики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пацієнтів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8" y="4436185"/>
            <a:ext cx="3969117" cy="223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14" y="3986434"/>
            <a:ext cx="4303985" cy="287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27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310" y="230965"/>
            <a:ext cx="8576442" cy="4889709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вміти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функціональний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суб’єктів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застосувати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практичній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доказову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базу про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ерготерапевтичної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практики;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пацієнта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проведенням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ерготерапії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беручи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заважати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допомагати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план занять з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ерготерапії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визначати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очікуваний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результат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занять,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прийомів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взаємодіяти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клієнтом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втручання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закріплення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отриманих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вмінь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навичок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облаштовувати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навколишнє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пацієнтів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полегшення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вдома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83" y="4272455"/>
            <a:ext cx="3878316" cy="258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85" y="4698124"/>
            <a:ext cx="3239811" cy="215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33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8536" y="1650860"/>
            <a:ext cx="63062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36883" y="1897081"/>
            <a:ext cx="50134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97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264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Антонина Гурова</cp:lastModifiedBy>
  <cp:revision>116</cp:revision>
  <dcterms:created xsi:type="dcterms:W3CDTF">2016-11-18T14:12:19Z</dcterms:created>
  <dcterms:modified xsi:type="dcterms:W3CDTF">2021-05-10T06:41:35Z</dcterms:modified>
</cp:coreProperties>
</file>